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1" r:id="rId4"/>
    <p:sldId id="263" r:id="rId5"/>
    <p:sldId id="265" r:id="rId6"/>
    <p:sldId id="266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10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5171" y="1865375"/>
            <a:ext cx="5749834" cy="1143000"/>
          </a:xfrm>
        </p:spPr>
        <p:txBody>
          <a:bodyPr>
            <a:normAutofit/>
          </a:bodyPr>
          <a:lstStyle/>
          <a:p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HỒ SƠ NĂNG LỰC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644" y="2924517"/>
            <a:ext cx="8558712" cy="58786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CÔNG TY TNHH GIẢI PHÁP KỸ THUẬT NSTECH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3359CA-1CBC-AC0A-1E61-161388D25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89" y="314437"/>
            <a:ext cx="3229066" cy="105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321FB1-995C-F2F8-EED2-437B14403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758573"/>
            <a:ext cx="3117669" cy="2738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30856B6-A657-A7B1-D046-FD6C07A9E055}"/>
              </a:ext>
            </a:extLst>
          </p:cNvPr>
          <p:cNvSpPr txBox="1">
            <a:spLocks/>
          </p:cNvSpPr>
          <p:nvPr/>
        </p:nvSpPr>
        <p:spPr>
          <a:xfrm>
            <a:off x="3020119" y="6426925"/>
            <a:ext cx="3359939" cy="4599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3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88ACD6-99CA-BC22-DA5E-D99837A1B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5171" y="3758573"/>
            <a:ext cx="1811545" cy="27849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Star: 4 Points 13">
            <a:extLst>
              <a:ext uri="{FF2B5EF4-FFF2-40B4-BE49-F238E27FC236}">
                <a16:creationId xmlns:a16="http://schemas.microsoft.com/office/drawing/2014/main" id="{EC18EB58-8B41-BCEE-4C74-04663DF37898}"/>
              </a:ext>
            </a:extLst>
          </p:cNvPr>
          <p:cNvSpPr/>
          <p:nvPr/>
        </p:nvSpPr>
        <p:spPr>
          <a:xfrm>
            <a:off x="4432482" y="1487289"/>
            <a:ext cx="279218" cy="283047"/>
          </a:xfrm>
          <a:prstGeom prst="star4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tar: 4 Points 14">
            <a:extLst>
              <a:ext uri="{FF2B5EF4-FFF2-40B4-BE49-F238E27FC236}">
                <a16:creationId xmlns:a16="http://schemas.microsoft.com/office/drawing/2014/main" id="{521E3B43-275A-29DD-09F0-50B30C8DACAD}"/>
              </a:ext>
            </a:extLst>
          </p:cNvPr>
          <p:cNvSpPr/>
          <p:nvPr/>
        </p:nvSpPr>
        <p:spPr>
          <a:xfrm>
            <a:off x="4023361" y="1501546"/>
            <a:ext cx="279218" cy="283047"/>
          </a:xfrm>
          <a:prstGeom prst="star4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tar: 4 Points 15">
            <a:extLst>
              <a:ext uri="{FF2B5EF4-FFF2-40B4-BE49-F238E27FC236}">
                <a16:creationId xmlns:a16="http://schemas.microsoft.com/office/drawing/2014/main" id="{15702981-0722-BD86-EB83-BFB92A8753A0}"/>
              </a:ext>
            </a:extLst>
          </p:cNvPr>
          <p:cNvSpPr/>
          <p:nvPr/>
        </p:nvSpPr>
        <p:spPr>
          <a:xfrm>
            <a:off x="4841422" y="1489160"/>
            <a:ext cx="279218" cy="283047"/>
          </a:xfrm>
          <a:prstGeom prst="star4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14" y="143486"/>
            <a:ext cx="6561909" cy="766354"/>
          </a:xfrm>
        </p:spPr>
        <p:txBody>
          <a:bodyPr>
            <a:normAutofit fontScale="90000"/>
          </a:bodyPr>
          <a:lstStyle/>
          <a:p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LĨNH VỰC HOẠT ĐỘNG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792" y="1319326"/>
            <a:ext cx="3479074" cy="1473926"/>
          </a:xfrm>
        </p:spPr>
        <p:txBody>
          <a:bodyPr>
            <a:normAutofit/>
          </a:bodyPr>
          <a:lstStyle/>
          <a:p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tủ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PCCC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tủ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lắp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dưỡng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2A6538-AA76-0AC9-A069-4240253C8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2" y="3759926"/>
            <a:ext cx="2145126" cy="29457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C7D8A7-5F40-EC12-10DA-6979EA473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5551" y="3759926"/>
            <a:ext cx="2078369" cy="30469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6FA6FC6-11BA-3A76-E061-97473345E1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869" y="1427090"/>
            <a:ext cx="5537524" cy="18473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39AA1E9-0F3B-C418-5101-7D46B27D69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1036" y="3759926"/>
            <a:ext cx="1997082" cy="30030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D52F888-E7E1-60D2-6A53-A6EDA74AB3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0099" y="3744679"/>
            <a:ext cx="1997083" cy="30182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F8B22D6-4EC5-5D05-DED8-73B16DB71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242" y="2826945"/>
            <a:ext cx="1373220" cy="44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5463"/>
            <a:ext cx="8891451" cy="731837"/>
          </a:xfrm>
        </p:spPr>
        <p:txBody>
          <a:bodyPr>
            <a:normAutofit fontScale="90000"/>
          </a:bodyPr>
          <a:lstStyle/>
          <a:p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NĂNG LỰC SẢN XUẤT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THI CÔNG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903" y="1449902"/>
            <a:ext cx="4188822" cy="1709057"/>
          </a:xfrm>
        </p:spPr>
        <p:txBody>
          <a:bodyPr>
            <a:normAutofit/>
          </a:bodyPr>
          <a:lstStyle/>
          <a:p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Gia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tủ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lắp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ráp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xưởng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uy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bền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vững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Đảm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9FEA9F-974E-B16A-5297-CAF63EAC1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549" y="3121872"/>
            <a:ext cx="5625737" cy="29538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E9BB6B-3C9A-FD9E-CA19-55B3F5956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56" y="3127037"/>
            <a:ext cx="1844404" cy="60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5C74CD-25D5-D27B-2222-CC1E1B708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449" y="5274391"/>
            <a:ext cx="1844404" cy="60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02F3BFF-5D13-0203-FB75-638AEBE507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0674" y="1486989"/>
            <a:ext cx="4040777" cy="30305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417" y="213814"/>
            <a:ext cx="5077097" cy="668156"/>
          </a:xfrm>
        </p:spPr>
        <p:txBody>
          <a:bodyPr>
            <a:normAutofit fontScale="90000"/>
          </a:bodyPr>
          <a:lstStyle/>
          <a:p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SẢN PHẨM CHÍNH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697" y="5707835"/>
            <a:ext cx="3104606" cy="1743890"/>
          </a:xfrm>
        </p:spPr>
        <p:txBody>
          <a:bodyPr>
            <a:normAutofit/>
          </a:bodyPr>
          <a:lstStyle/>
          <a:p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Tủ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bơm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PCCC</a:t>
            </a:r>
          </a:p>
          <a:p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Tủ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khiển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Tủ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phối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52CC6E-8832-8D04-598A-2FF166305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51" y="2152472"/>
            <a:ext cx="1848108" cy="2553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24DD38-265D-3DA5-4382-8DEE2F146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402" y="1365732"/>
            <a:ext cx="2572109" cy="33913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912AE4-6E7F-45A8-9A18-DEFAD0AB6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139" y="1027611"/>
            <a:ext cx="2988644" cy="51319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04794D-10BA-AF3C-EDBC-462AE9EA5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02" y="4901660"/>
            <a:ext cx="1426128" cy="46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5A2FA1-8F93-BB2A-7E52-C8C48E331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979" y="6233950"/>
            <a:ext cx="1426128" cy="46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AC4AF8-3F64-1FAB-6D8E-E595B85D8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392" y="4998986"/>
            <a:ext cx="1426128" cy="46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4022" y="300763"/>
            <a:ext cx="5560422" cy="640079"/>
          </a:xfrm>
        </p:spPr>
        <p:txBody>
          <a:bodyPr>
            <a:normAutofit fontScale="90000"/>
          </a:bodyPr>
          <a:lstStyle/>
          <a:p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DỰ ÁN TIÊU BIỂU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410" y="1394521"/>
            <a:ext cx="3052355" cy="2327365"/>
          </a:xfrm>
        </p:spPr>
        <p:txBody>
          <a:bodyPr>
            <a:normAutofit/>
          </a:bodyPr>
          <a:lstStyle/>
          <a:p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tòa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hạnh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bơm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PCCC 7,5kW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ty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Sơn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Kho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xưởng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Vũ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02EB45-A237-7E04-AB3D-220386752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1122" y="1180785"/>
            <a:ext cx="4622468" cy="24681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EC22D5-2CC6-A6C8-7DDF-6B90308D2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708" y="3951972"/>
            <a:ext cx="4708320" cy="2327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0D3008-8647-AD74-1FD8-A4B2A39B6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66" y="4175566"/>
            <a:ext cx="2517644" cy="1880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87B787-039F-5763-5F8D-8C05D5C5A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882" y="1476814"/>
            <a:ext cx="4212118" cy="23810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57C8AD-98C2-BC48-3A7C-EEFD10F35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208" y="1476812"/>
            <a:ext cx="4212119" cy="23810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ED5984-1385-6586-95BA-3BF4C7BBD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882" y="4030071"/>
            <a:ext cx="4214882" cy="25971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1DF261-5439-FDD6-0053-F4DA96AC24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4208" y="4099739"/>
            <a:ext cx="4212118" cy="259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518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931A9F-5CD3-EEC0-BEE5-1E72DB34E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75" y="814191"/>
            <a:ext cx="4292821" cy="587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87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2112</TotalTime>
  <Words>130</Words>
  <Application>Microsoft Office PowerPoint</Application>
  <PresentationFormat>On-screen Show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Wingdings</vt:lpstr>
      <vt:lpstr>Office Theme</vt:lpstr>
      <vt:lpstr>HỒ SƠ NĂNG LỰC</vt:lpstr>
      <vt:lpstr>LĨNH VỰC HOẠT ĐỘNG</vt:lpstr>
      <vt:lpstr>NĂNG LỰC SẢN XUẤT - THI CÔNG</vt:lpstr>
      <vt:lpstr>SẢN PHẨM CHÍNH</vt:lpstr>
      <vt:lpstr>DỰ ÁN TIÊU BIỂU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keywords/>
  <dc:description>generated using python-pptx</dc:description>
  <cp:lastModifiedBy>admin</cp:lastModifiedBy>
  <cp:revision>20</cp:revision>
  <dcterms:created xsi:type="dcterms:W3CDTF">2013-01-27T09:14:16Z</dcterms:created>
  <dcterms:modified xsi:type="dcterms:W3CDTF">2026-07-22T09:44:11Z</dcterms:modified>
  <cp:category/>
</cp:coreProperties>
</file>